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8072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968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612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9365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4824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5987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4185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811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6621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4613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3674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50006-2E61-476E-91AB-FD58A513AAF5}" type="datetimeFigureOut">
              <a:rPr lang="es-EC" smtClean="0"/>
              <a:t>22/7/2020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F07E9-32E9-4C0D-93B5-E0078617B22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1053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F4C85B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  <p:pic>
        <p:nvPicPr>
          <p:cNvPr id="5" name="6D4A3B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3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Panorámica</PresentationFormat>
  <Paragraphs>0</Paragraphs>
  <Slides>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Andrés Paul Soriano Serrano</dc:creator>
  <cp:lastModifiedBy>Andrés Paul Soriano Serrano</cp:lastModifiedBy>
  <cp:revision>2</cp:revision>
  <dcterms:created xsi:type="dcterms:W3CDTF">2020-07-22T17:15:57Z</dcterms:created>
  <dcterms:modified xsi:type="dcterms:W3CDTF">2020-07-22T17:17:09Z</dcterms:modified>
</cp:coreProperties>
</file>